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Ils ramassaient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légumes.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A50AC699-63FC-4C8D-9F77-0D231AF14B54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élèves décoraient le </a:t>
            </a:r>
            <a:r>
              <a:rPr lang="fr-FR" sz="2800" u="sng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vieux</a:t>
            </a:r>
            <a:r>
              <a:rPr lang="fr-FR" sz="2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sapin.</a:t>
            </a:r>
            <a:endParaRPr lang="fr-FR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686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déterminant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/>
              <a:t>adjectif</a:t>
            </a:r>
          </a:p>
        </p:txBody>
      </p:sp>
    </p:spTree>
    <p:extLst>
      <p:ext uri="{BB962C8B-B14F-4D97-AF65-F5344CB8AC3E}">
        <p14:creationId xmlns:p14="http://schemas.microsoft.com/office/powerpoint/2010/main" val="15502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voiture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démarrait rapidement.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A50AC699-63FC-4C8D-9F77-0D231AF14B54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dictionnaire était très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lourd</a:t>
            </a: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dirty="0"/>
              <a:t>Nom commun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/>
              <a:t>Adjectif </a:t>
            </a:r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vaches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broutaient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l’herbe.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A50AC699-63FC-4C8D-9F77-0D231AF14B54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Est-ce que tu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attendais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depuis longtemps ?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0936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Verbe « brouter »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/>
              <a:t>Verbe « attendre» au futur</a:t>
            </a:r>
          </a:p>
        </p:txBody>
      </p:sp>
    </p:spTree>
    <p:extLst>
      <p:ext uri="{BB962C8B-B14F-4D97-AF65-F5344CB8AC3E}">
        <p14:creationId xmlns:p14="http://schemas.microsoft.com/office/powerpoint/2010/main" val="117412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buvions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verre de limonade.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A50AC699-63FC-4C8D-9F77-0D231AF14B54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 matin, la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voiture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était garée ici.</a:t>
            </a: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1554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dirty="0"/>
              <a:t>Déterminant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/>
              <a:t>Nom commun</a:t>
            </a:r>
          </a:p>
        </p:txBody>
      </p:sp>
    </p:spTree>
    <p:extLst>
      <p:ext uri="{BB962C8B-B14F-4D97-AF65-F5344CB8AC3E}">
        <p14:creationId xmlns:p14="http://schemas.microsoft.com/office/powerpoint/2010/main" val="43670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5886FB0-A07A-475D-8522-B157EA4A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dormiez tard le matin.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A50AC699-63FC-4C8D-9F77-0D231AF14B54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Je cherchais </a:t>
            </a:r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vis sur la table. </a:t>
            </a:r>
          </a:p>
        </p:txBody>
      </p:sp>
    </p:spTree>
    <p:extLst>
      <p:ext uri="{BB962C8B-B14F-4D97-AF65-F5344CB8AC3E}">
        <p14:creationId xmlns:p14="http://schemas.microsoft.com/office/powerpoint/2010/main" val="4201715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358974" cy="1944974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Pronom personnel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41665" y="4034355"/>
            <a:ext cx="9200162" cy="151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dirty="0"/>
              <a:t>Déterminant, article indéfini</a:t>
            </a:r>
          </a:p>
        </p:txBody>
      </p:sp>
    </p:spTree>
    <p:extLst>
      <p:ext uri="{BB962C8B-B14F-4D97-AF65-F5344CB8AC3E}">
        <p14:creationId xmlns:p14="http://schemas.microsoft.com/office/powerpoint/2010/main" val="39204010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202</Words>
  <Application>Microsoft Office PowerPoint</Application>
  <PresentationFormat>Grand écran</PresentationFormat>
  <Paragraphs>73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  <vt:lpstr>Donne la classe du mot souligné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2022-01-14T07:28:55Z</dcterms:modified>
</cp:coreProperties>
</file>